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547"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3" r:id="rId20"/>
    <p:sldId id="325" r:id="rId21"/>
    <p:sldId id="326" r:id="rId22"/>
    <p:sldId id="332"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71708" autoAdjust="0"/>
  </p:normalViewPr>
  <p:slideViewPr>
    <p:cSldViewPr snapToGrid="0" showGuides="1">
      <p:cViewPr varScale="1">
        <p:scale>
          <a:sx n="94" d="100"/>
          <a:sy n="94" d="100"/>
        </p:scale>
        <p:origin x="1664"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9/28/20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9/28/20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maybe </a:t>
            </a:r>
            <a:r>
              <a:rPr lang="en-US" b="1" dirty="0" err="1"/>
              <a:t>emphasise</a:t>
            </a:r>
            <a:r>
              <a:rPr lang="en-US" b="1" dirty="0"/>
              <a:t> 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dirty="0"/>
              <a:t>Los Alamos National Laboratory</a:t>
            </a:r>
          </a:p>
          <a:p>
            <a:pPr>
              <a:lnSpc>
                <a:spcPct val="100000"/>
              </a:lnSpc>
              <a:spcBef>
                <a:spcPts val="2400"/>
              </a:spcBef>
            </a:pPr>
            <a:r>
              <a:rPr lang="en-US" dirty="0"/>
              <a:t>James M. </a:t>
            </a:r>
            <a:r>
              <a:rPr lang="en-US" dirty="0" err="1"/>
              <a:t>Willenbring</a:t>
            </a:r>
            <a:br>
              <a:rPr lang="en-US" u="sng" dirty="0"/>
            </a:br>
            <a:r>
              <a:rPr lang="en-US" dirty="0"/>
              <a:t>Sandia National Laboratories</a:t>
            </a:r>
          </a:p>
          <a:p>
            <a:pPr>
              <a:lnSpc>
                <a:spcPct val="100000"/>
              </a:lnSpc>
              <a:spcBef>
                <a:spcPts val="2400"/>
              </a:spcBef>
            </a:pPr>
            <a:r>
              <a:rPr lang="en-US" dirty="0"/>
              <a:t>Jared O’Neal</a:t>
            </a:r>
          </a:p>
          <a:p>
            <a:pPr>
              <a:lnSpc>
                <a:spcPct val="100000"/>
              </a:lnSpc>
              <a:spcBef>
                <a:spcPts val="0"/>
              </a:spcBef>
            </a:pPr>
            <a:r>
              <a:rPr lang="en-US" dirty="0"/>
              <a:t>Argonne National Laboratory</a:t>
            </a:r>
          </a:p>
          <a:p>
            <a:pPr>
              <a:spcBef>
                <a:spcPts val="2400"/>
              </a:spcBef>
            </a:pPr>
            <a:r>
              <a:rPr lang="en-US" b="1"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Example Workflows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err="1"/>
              <a:t>Trilionos</a:t>
            </a:r>
            <a:r>
              <a:rPr lang="en-US" dirty="0"/>
              <a:t> Workflow</a:t>
            </a:r>
          </a:p>
          <a:p>
            <a:r>
              <a:rPr lang="en-US" dirty="0"/>
              <a:t>Git Flow</a:t>
            </a:r>
          </a:p>
          <a:p>
            <a:r>
              <a:rPr lang="en-US" dirty="0" err="1"/>
              <a:t>Github</a:t>
            </a:r>
            <a:r>
              <a:rPr lang="en-US" dirty="0"/>
              <a:t> Flow</a:t>
            </a:r>
          </a:p>
          <a:p>
            <a:r>
              <a:rPr lang="en-US" dirty="0"/>
              <a:t>Gitlab Flow</a:t>
            </a:r>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 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r>
              <a:rPr lang="en-US" sz="1600" dirty="0"/>
              <a:t>.</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013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15423</TotalTime>
  <Words>3247</Words>
  <Application>Microsoft Macintosh PowerPoint</Application>
  <PresentationFormat>Custom</PresentationFormat>
  <Paragraphs>311</Paragraphs>
  <Slides>31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Example Workflows of Different complexity </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353</cp:revision>
  <cp:lastPrinted>2017-11-02T18:35:01Z</cp:lastPrinted>
  <dcterms:created xsi:type="dcterms:W3CDTF">2018-11-06T17:28:56Z</dcterms:created>
  <dcterms:modified xsi:type="dcterms:W3CDTF">2020-09-28T21:27:09Z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